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82" r:id="rId2"/>
    <p:sldId id="284" r:id="rId3"/>
    <p:sldId id="285" r:id="rId4"/>
    <p:sldId id="290" r:id="rId5"/>
    <p:sldId id="289" r:id="rId6"/>
    <p:sldId id="292" r:id="rId7"/>
    <p:sldId id="286" r:id="rId8"/>
    <p:sldId id="283" r:id="rId9"/>
    <p:sldId id="287" r:id="rId10"/>
    <p:sldId id="291" r:id="rId11"/>
    <p:sldId id="293" r:id="rId12"/>
    <p:sldId id="294" r:id="rId13"/>
    <p:sldId id="295" r:id="rId14"/>
    <p:sldId id="296" r:id="rId15"/>
    <p:sldId id="297" r:id="rId16"/>
    <p:sldId id="298" r:id="rId17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B70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4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97048-72E6-4D93-9BA5-41E43AD536D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6D28A-FC45-420A-99D5-B8152B5591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6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T1-buckling-FEA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8459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AT2-buckle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7321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AT4-buckle mode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30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T2-bucklng-FEA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225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T3-buckling-FEA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622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T4-buckling-full-FEA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42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T5-buckling-full-FEA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129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T7-buckling-FEA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80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T10-buckling-FEA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9855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T1-experiment-stud temperatures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6567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AT1-buckle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00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714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40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646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4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55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86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61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963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27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060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504B-E78A-4223-9E8D-FF6666E9B445}" type="datetimeFigureOut">
              <a:rPr lang="en-AU" smtClean="0"/>
              <a:t>22/03/2020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75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C1FDC2E2-D3B3-4FA9-B42A-8F2AAB3E8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437"/>
            <a:ext cx="9906000" cy="4538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699B66-CD00-4801-AFA6-6803ACFC24D5}"/>
              </a:ext>
            </a:extLst>
          </p:cNvPr>
          <p:cNvSpPr txBox="1"/>
          <p:nvPr/>
        </p:nvSpPr>
        <p:spPr>
          <a:xfrm rot="20486090">
            <a:off x="3542478" y="838728"/>
            <a:ext cx="114752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3000 mm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8F8ED2-5F24-41B9-9C38-0F9BAB38F545}"/>
              </a:ext>
            </a:extLst>
          </p:cNvPr>
          <p:cNvCxnSpPr>
            <a:cxnSpLocks/>
          </p:cNvCxnSpPr>
          <p:nvPr/>
        </p:nvCxnSpPr>
        <p:spPr>
          <a:xfrm flipH="1">
            <a:off x="142045" y="59795"/>
            <a:ext cx="9143999" cy="294590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255E43-80E1-471B-8C65-D0782D0D91FA}"/>
              </a:ext>
            </a:extLst>
          </p:cNvPr>
          <p:cNvCxnSpPr>
            <a:cxnSpLocks/>
          </p:cNvCxnSpPr>
          <p:nvPr/>
        </p:nvCxnSpPr>
        <p:spPr>
          <a:xfrm flipH="1">
            <a:off x="274469" y="3728621"/>
            <a:ext cx="1261368" cy="41387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4AD49D-65F5-4502-86CD-34674F868E06}"/>
              </a:ext>
            </a:extLst>
          </p:cNvPr>
          <p:cNvCxnSpPr>
            <a:cxnSpLocks/>
          </p:cNvCxnSpPr>
          <p:nvPr/>
        </p:nvCxnSpPr>
        <p:spPr>
          <a:xfrm flipH="1">
            <a:off x="1535837" y="3363897"/>
            <a:ext cx="1100831" cy="36472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F9DC19-051C-41A0-830C-D78344448AB1}"/>
              </a:ext>
            </a:extLst>
          </p:cNvPr>
          <p:cNvCxnSpPr>
            <a:cxnSpLocks/>
          </p:cNvCxnSpPr>
          <p:nvPr/>
        </p:nvCxnSpPr>
        <p:spPr>
          <a:xfrm flipH="1">
            <a:off x="163868" y="2417395"/>
            <a:ext cx="3680532" cy="117661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0B23AE-AD5F-41D0-B004-0B8DFABE7A80}"/>
              </a:ext>
            </a:extLst>
          </p:cNvPr>
          <p:cNvCxnSpPr>
            <a:cxnSpLocks/>
          </p:cNvCxnSpPr>
          <p:nvPr/>
        </p:nvCxnSpPr>
        <p:spPr>
          <a:xfrm flipH="1">
            <a:off x="3844401" y="1332508"/>
            <a:ext cx="3311001" cy="108488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8E66AA-9982-4CA4-B745-9C6A151EDCE8}"/>
              </a:ext>
            </a:extLst>
          </p:cNvPr>
          <p:cNvCxnSpPr>
            <a:cxnSpLocks/>
          </p:cNvCxnSpPr>
          <p:nvPr/>
        </p:nvCxnSpPr>
        <p:spPr>
          <a:xfrm flipH="1">
            <a:off x="7177781" y="535329"/>
            <a:ext cx="2391979" cy="79717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5BADE5-1044-402B-BC23-B8643C3366BC}"/>
              </a:ext>
            </a:extLst>
          </p:cNvPr>
          <p:cNvCxnSpPr>
            <a:cxnSpLocks/>
          </p:cNvCxnSpPr>
          <p:nvPr/>
        </p:nvCxnSpPr>
        <p:spPr>
          <a:xfrm>
            <a:off x="3844400" y="2506492"/>
            <a:ext cx="150551" cy="49920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282585-F7DF-47FF-B54C-A48F19D38D41}"/>
              </a:ext>
            </a:extLst>
          </p:cNvPr>
          <p:cNvCxnSpPr>
            <a:cxnSpLocks/>
          </p:cNvCxnSpPr>
          <p:nvPr/>
        </p:nvCxnSpPr>
        <p:spPr>
          <a:xfrm>
            <a:off x="7177781" y="1399676"/>
            <a:ext cx="150551" cy="49920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CB6D9B-1AEA-4AD1-9C54-935157444E1A}"/>
              </a:ext>
            </a:extLst>
          </p:cNvPr>
          <p:cNvSpPr txBox="1"/>
          <p:nvPr/>
        </p:nvSpPr>
        <p:spPr>
          <a:xfrm rot="20557162">
            <a:off x="1031578" y="2661498"/>
            <a:ext cx="114752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 mm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26B0E1-058E-44E7-AFDB-8F1CD885E637}"/>
              </a:ext>
            </a:extLst>
          </p:cNvPr>
          <p:cNvSpPr txBox="1"/>
          <p:nvPr/>
        </p:nvSpPr>
        <p:spPr>
          <a:xfrm rot="20557162">
            <a:off x="4646305" y="1514817"/>
            <a:ext cx="114752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 mm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B4C783-57CD-4DD3-8BD4-DBE2A17A041C}"/>
              </a:ext>
            </a:extLst>
          </p:cNvPr>
          <p:cNvSpPr txBox="1"/>
          <p:nvPr/>
        </p:nvSpPr>
        <p:spPr>
          <a:xfrm rot="20557162">
            <a:off x="7648254" y="530933"/>
            <a:ext cx="114752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 mm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484687-E37A-4C46-B4D5-F91999B0E181}"/>
              </a:ext>
            </a:extLst>
          </p:cNvPr>
          <p:cNvSpPr txBox="1"/>
          <p:nvPr/>
        </p:nvSpPr>
        <p:spPr>
          <a:xfrm rot="20486090">
            <a:off x="382133" y="3464895"/>
            <a:ext cx="935437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 mm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58F08-9F2B-418F-89D1-01C9ED69A7AC}"/>
              </a:ext>
            </a:extLst>
          </p:cNvPr>
          <p:cNvSpPr txBox="1"/>
          <p:nvPr/>
        </p:nvSpPr>
        <p:spPr>
          <a:xfrm>
            <a:off x="5713587" y="4183783"/>
            <a:ext cx="1722965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o-Plasterboard restraints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078A9A0-3239-4D2B-B8A5-4CEC5D008EDA}"/>
              </a:ext>
            </a:extLst>
          </p:cNvPr>
          <p:cNvSpPr/>
          <p:nvPr/>
        </p:nvSpPr>
        <p:spPr>
          <a:xfrm>
            <a:off x="1376933" y="3872777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80A240E-C42B-4DEB-A275-22DF1EF68BCB}"/>
              </a:ext>
            </a:extLst>
          </p:cNvPr>
          <p:cNvSpPr/>
          <p:nvPr/>
        </p:nvSpPr>
        <p:spPr>
          <a:xfrm>
            <a:off x="2553936" y="3509993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E7049EB-5DC5-4216-AAB4-9C31E86C85AE}"/>
              </a:ext>
            </a:extLst>
          </p:cNvPr>
          <p:cNvSpPr/>
          <p:nvPr/>
        </p:nvSpPr>
        <p:spPr>
          <a:xfrm>
            <a:off x="1393172" y="4800419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2B40430-4881-4AB5-BFBE-4B359CD3C401}"/>
              </a:ext>
            </a:extLst>
          </p:cNvPr>
          <p:cNvSpPr/>
          <p:nvPr/>
        </p:nvSpPr>
        <p:spPr>
          <a:xfrm>
            <a:off x="2553936" y="4419486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0B5CC4-1365-49C9-BFB1-99250191FAB3}"/>
              </a:ext>
            </a:extLst>
          </p:cNvPr>
          <p:cNvSpPr/>
          <p:nvPr/>
        </p:nvSpPr>
        <p:spPr>
          <a:xfrm>
            <a:off x="3622293" y="3189147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8F5FBB-F3B3-4C67-9151-25471B8B32CB}"/>
              </a:ext>
            </a:extLst>
          </p:cNvPr>
          <p:cNvSpPr/>
          <p:nvPr/>
        </p:nvSpPr>
        <p:spPr>
          <a:xfrm>
            <a:off x="3623557" y="4105005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4C7493-B21E-4966-B945-22F71CBBE37D}"/>
              </a:ext>
            </a:extLst>
          </p:cNvPr>
          <p:cNvSpPr/>
          <p:nvPr/>
        </p:nvSpPr>
        <p:spPr>
          <a:xfrm>
            <a:off x="4647719" y="2891399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B6682E0-55BF-496B-9F4D-49EFDA07FC73}"/>
              </a:ext>
            </a:extLst>
          </p:cNvPr>
          <p:cNvSpPr/>
          <p:nvPr/>
        </p:nvSpPr>
        <p:spPr>
          <a:xfrm>
            <a:off x="4696290" y="3772876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1404D75-E587-4E35-9BF3-C4AF4B816A8B}"/>
              </a:ext>
            </a:extLst>
          </p:cNvPr>
          <p:cNvSpPr/>
          <p:nvPr/>
        </p:nvSpPr>
        <p:spPr>
          <a:xfrm>
            <a:off x="5634585" y="2605657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A51065-44B7-47EE-9AAB-E9BD1742E74B}"/>
              </a:ext>
            </a:extLst>
          </p:cNvPr>
          <p:cNvSpPr/>
          <p:nvPr/>
        </p:nvSpPr>
        <p:spPr>
          <a:xfrm>
            <a:off x="5597234" y="3429000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63CBC5-B7DE-4368-9471-9C79BA882010}"/>
              </a:ext>
            </a:extLst>
          </p:cNvPr>
          <p:cNvSpPr/>
          <p:nvPr/>
        </p:nvSpPr>
        <p:spPr>
          <a:xfrm>
            <a:off x="6525466" y="2303094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AB08C2-F14D-4C87-BBE6-1324A63A9E15}"/>
              </a:ext>
            </a:extLst>
          </p:cNvPr>
          <p:cNvSpPr/>
          <p:nvPr/>
        </p:nvSpPr>
        <p:spPr>
          <a:xfrm>
            <a:off x="6516399" y="3143050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35D88ED-E5F7-4E65-8948-9B7102E5DB18}"/>
              </a:ext>
            </a:extLst>
          </p:cNvPr>
          <p:cNvSpPr/>
          <p:nvPr/>
        </p:nvSpPr>
        <p:spPr>
          <a:xfrm>
            <a:off x="7095049" y="2168413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E245646-B732-4983-BF0F-20EAB5982667}"/>
              </a:ext>
            </a:extLst>
          </p:cNvPr>
          <p:cNvSpPr/>
          <p:nvPr/>
        </p:nvSpPr>
        <p:spPr>
          <a:xfrm>
            <a:off x="7118852" y="2958671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8057C09-BDE6-496B-902C-DC3DA8313905}"/>
              </a:ext>
            </a:extLst>
          </p:cNvPr>
          <p:cNvSpPr/>
          <p:nvPr/>
        </p:nvSpPr>
        <p:spPr>
          <a:xfrm>
            <a:off x="8194650" y="1819459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B75EAC-D658-435E-B94D-CFB7894635BD}"/>
              </a:ext>
            </a:extLst>
          </p:cNvPr>
          <p:cNvSpPr/>
          <p:nvPr/>
        </p:nvSpPr>
        <p:spPr>
          <a:xfrm>
            <a:off x="8143014" y="2605657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8F4D666-D998-4EAD-826A-6ABC2EC842E5}"/>
              </a:ext>
            </a:extLst>
          </p:cNvPr>
          <p:cNvSpPr/>
          <p:nvPr/>
        </p:nvSpPr>
        <p:spPr>
          <a:xfrm>
            <a:off x="8932976" y="1604669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986F000-7580-4DDC-8540-D4D4260C649E}"/>
              </a:ext>
            </a:extLst>
          </p:cNvPr>
          <p:cNvSpPr/>
          <p:nvPr/>
        </p:nvSpPr>
        <p:spPr>
          <a:xfrm>
            <a:off x="8898791" y="2354130"/>
            <a:ext cx="158007" cy="1588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11CB6E-DEC0-4780-A400-CB29A477756B}"/>
              </a:ext>
            </a:extLst>
          </p:cNvPr>
          <p:cNvSpPr/>
          <p:nvPr/>
        </p:nvSpPr>
        <p:spPr>
          <a:xfrm>
            <a:off x="116462" y="4720994"/>
            <a:ext cx="158007" cy="15884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D75C65-2DEE-4C13-8982-4D88858CF27F}"/>
              </a:ext>
            </a:extLst>
          </p:cNvPr>
          <p:cNvSpPr/>
          <p:nvPr/>
        </p:nvSpPr>
        <p:spPr>
          <a:xfrm>
            <a:off x="3994951" y="3083852"/>
            <a:ext cx="158007" cy="158849"/>
          </a:xfrm>
          <a:prstGeom prst="ellipse">
            <a:avLst/>
          </a:prstGeom>
          <a:noFill/>
          <a:ln w="28575">
            <a:solidFill>
              <a:srgbClr val="B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9069A9-D8BB-4C43-8CB9-B8C4DAE089BC}"/>
              </a:ext>
            </a:extLst>
          </p:cNvPr>
          <p:cNvSpPr/>
          <p:nvPr/>
        </p:nvSpPr>
        <p:spPr>
          <a:xfrm>
            <a:off x="3958235" y="3451915"/>
            <a:ext cx="158007" cy="158849"/>
          </a:xfrm>
          <a:prstGeom prst="ellipse">
            <a:avLst/>
          </a:prstGeom>
          <a:noFill/>
          <a:ln w="28575">
            <a:solidFill>
              <a:srgbClr val="B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2E0500C-09E2-4ECB-90C1-CC9084BEAB60}"/>
              </a:ext>
            </a:extLst>
          </p:cNvPr>
          <p:cNvSpPr/>
          <p:nvPr/>
        </p:nvSpPr>
        <p:spPr>
          <a:xfrm>
            <a:off x="3982685" y="3648189"/>
            <a:ext cx="158007" cy="158849"/>
          </a:xfrm>
          <a:prstGeom prst="ellipse">
            <a:avLst/>
          </a:prstGeom>
          <a:noFill/>
          <a:ln w="28575">
            <a:solidFill>
              <a:srgbClr val="B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30E0073-DA65-4B00-9685-9FB2B31739F6}"/>
              </a:ext>
            </a:extLst>
          </p:cNvPr>
          <p:cNvSpPr/>
          <p:nvPr/>
        </p:nvSpPr>
        <p:spPr>
          <a:xfrm>
            <a:off x="3994951" y="3970767"/>
            <a:ext cx="158007" cy="158849"/>
          </a:xfrm>
          <a:prstGeom prst="ellipse">
            <a:avLst/>
          </a:prstGeom>
          <a:noFill/>
          <a:ln w="28575">
            <a:solidFill>
              <a:srgbClr val="B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646DC4D-492A-40EF-B17F-7AB54BFF22D0}"/>
              </a:ext>
            </a:extLst>
          </p:cNvPr>
          <p:cNvSpPr/>
          <p:nvPr/>
        </p:nvSpPr>
        <p:spPr>
          <a:xfrm>
            <a:off x="7390890" y="2074116"/>
            <a:ext cx="158007" cy="158849"/>
          </a:xfrm>
          <a:prstGeom prst="ellipse">
            <a:avLst/>
          </a:prstGeom>
          <a:noFill/>
          <a:ln w="28575">
            <a:solidFill>
              <a:srgbClr val="B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0AF10F2-692C-46C5-961C-A4DD5381B7EE}"/>
              </a:ext>
            </a:extLst>
          </p:cNvPr>
          <p:cNvSpPr/>
          <p:nvPr/>
        </p:nvSpPr>
        <p:spPr>
          <a:xfrm>
            <a:off x="7357548" y="2418408"/>
            <a:ext cx="158007" cy="158849"/>
          </a:xfrm>
          <a:prstGeom prst="ellipse">
            <a:avLst/>
          </a:prstGeom>
          <a:noFill/>
          <a:ln w="28575">
            <a:solidFill>
              <a:srgbClr val="B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ECE1ADB-5CDB-41B0-9E5D-1323968D67AF}"/>
              </a:ext>
            </a:extLst>
          </p:cNvPr>
          <p:cNvSpPr/>
          <p:nvPr/>
        </p:nvSpPr>
        <p:spPr>
          <a:xfrm>
            <a:off x="7365051" y="2576841"/>
            <a:ext cx="158007" cy="158849"/>
          </a:xfrm>
          <a:prstGeom prst="ellipse">
            <a:avLst/>
          </a:prstGeom>
          <a:noFill/>
          <a:ln w="28575">
            <a:solidFill>
              <a:srgbClr val="B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E2BD7AD-A6C3-48B9-A1F8-ED557F8C42BC}"/>
              </a:ext>
            </a:extLst>
          </p:cNvPr>
          <p:cNvSpPr/>
          <p:nvPr/>
        </p:nvSpPr>
        <p:spPr>
          <a:xfrm>
            <a:off x="7365051" y="2878023"/>
            <a:ext cx="158007" cy="158849"/>
          </a:xfrm>
          <a:prstGeom prst="ellipse">
            <a:avLst/>
          </a:prstGeom>
          <a:noFill/>
          <a:ln w="28575">
            <a:solidFill>
              <a:srgbClr val="B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B13488-E8B3-4205-84A7-11732227B4BF}"/>
              </a:ext>
            </a:extLst>
          </p:cNvPr>
          <p:cNvSpPr txBox="1"/>
          <p:nvPr/>
        </p:nvSpPr>
        <p:spPr>
          <a:xfrm>
            <a:off x="4061688" y="4892933"/>
            <a:ext cx="137603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B707AF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n w="3175">
                  <a:noFill/>
                </a:ln>
                <a:solidFill>
                  <a:srgbClr val="B707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o-Nogging restraints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C655F6B-AB16-4621-83F9-0CB4C955FD11}"/>
              </a:ext>
            </a:extLst>
          </p:cNvPr>
          <p:cNvSpPr/>
          <p:nvPr/>
        </p:nvSpPr>
        <p:spPr>
          <a:xfrm>
            <a:off x="9717633" y="1755827"/>
            <a:ext cx="158007" cy="15884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5234275-C3F4-43B9-9AE1-904D2F9611A6}"/>
              </a:ext>
            </a:extLst>
          </p:cNvPr>
          <p:cNvSpPr txBox="1"/>
          <p:nvPr/>
        </p:nvSpPr>
        <p:spPr>
          <a:xfrm>
            <a:off x="603384" y="5675586"/>
            <a:ext cx="1376039" cy="1015663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n w="3175">
                  <a:noFill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o-Top boundary condition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9E9843-663C-4CFF-8F87-0E5DD5D3124E}"/>
              </a:ext>
            </a:extLst>
          </p:cNvPr>
          <p:cNvSpPr txBox="1"/>
          <p:nvPr/>
        </p:nvSpPr>
        <p:spPr>
          <a:xfrm>
            <a:off x="8255492" y="3277861"/>
            <a:ext cx="1376039" cy="1015663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n w="3175">
                  <a:noFill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o-Bottom boundary condition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3965DF-67E4-4AEC-868B-914B66C17F06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755241" y="3632806"/>
            <a:ext cx="819829" cy="55097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BE7079-B67F-4725-8921-469A4464F9CA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6575070" y="3345037"/>
            <a:ext cx="37002" cy="838746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1FEF7A6-10E1-4AE8-B61F-665F3718855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311471" y="4892933"/>
            <a:ext cx="979933" cy="782653"/>
          </a:xfrm>
          <a:prstGeom prst="straightConnector1">
            <a:avLst/>
          </a:prstGeom>
          <a:ln w="38100" cap="rnd" cmpd="sng">
            <a:solidFill>
              <a:schemeClr val="accent1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6F583C-FD78-44F9-8EEA-31C5A2771FFD}"/>
              </a:ext>
            </a:extLst>
          </p:cNvPr>
          <p:cNvCxnSpPr>
            <a:cxnSpLocks/>
          </p:cNvCxnSpPr>
          <p:nvPr/>
        </p:nvCxnSpPr>
        <p:spPr>
          <a:xfrm flipH="1">
            <a:off x="8943511" y="2017036"/>
            <a:ext cx="892673" cy="1233912"/>
          </a:xfrm>
          <a:prstGeom prst="straightConnector1">
            <a:avLst/>
          </a:prstGeom>
          <a:ln w="38100" cap="rnd" cmpd="sng">
            <a:solidFill>
              <a:schemeClr val="accent1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6052978-5438-4501-B2C8-677D8AD6608E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4116243" y="4161041"/>
            <a:ext cx="633465" cy="731892"/>
          </a:xfrm>
          <a:prstGeom prst="straightConnector1">
            <a:avLst/>
          </a:prstGeom>
          <a:ln w="38100" cap="rnd" cmpd="sng">
            <a:solidFill>
              <a:srgbClr val="B707AF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4D0CD06-9374-4124-830B-0D47630A6969}"/>
              </a:ext>
            </a:extLst>
          </p:cNvPr>
          <p:cNvSpPr txBox="1"/>
          <p:nvPr/>
        </p:nvSpPr>
        <p:spPr>
          <a:xfrm>
            <a:off x="7613001" y="4892933"/>
            <a:ext cx="1376039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B707AF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ln w="3175">
                  <a:noFill/>
                </a:ln>
                <a:solidFill>
                  <a:srgbClr val="B707A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o-Nogging restraints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FC3627C-8303-4FD5-B327-CA7BD76A6548}"/>
              </a:ext>
            </a:extLst>
          </p:cNvPr>
          <p:cNvCxnSpPr>
            <a:cxnSpLocks/>
            <a:endCxn id="80" idx="0"/>
          </p:cNvCxnSpPr>
          <p:nvPr/>
        </p:nvCxnSpPr>
        <p:spPr>
          <a:xfrm>
            <a:off x="7515555" y="3103591"/>
            <a:ext cx="785466" cy="1789342"/>
          </a:xfrm>
          <a:prstGeom prst="straightConnector1">
            <a:avLst/>
          </a:prstGeom>
          <a:ln w="38100" cap="rnd" cmpd="sng">
            <a:solidFill>
              <a:srgbClr val="B707AF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6BBF4E4D-5ED5-49A7-9258-DDD7177B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20" y="552520"/>
            <a:ext cx="1133633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7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06F2CA-406C-443D-9F64-8AEC2E24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8533"/>
            <a:ext cx="9906000" cy="352109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4C984-1B7B-41DE-A109-4221A12DFE55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773714" y="3429000"/>
            <a:ext cx="2112181" cy="112574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4B56FA4-1514-4FE7-9463-1B1FBB0663D5}"/>
              </a:ext>
            </a:extLst>
          </p:cNvPr>
          <p:cNvSpPr/>
          <p:nvPr/>
        </p:nvSpPr>
        <p:spPr>
          <a:xfrm>
            <a:off x="5885895" y="3845032"/>
            <a:ext cx="1802167" cy="141942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3E632-C9F7-4F8D-977E-E11D38761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347" y="5096737"/>
            <a:ext cx="1267002" cy="1076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22948-D7CF-4B75-8F33-619ADBA99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77" y="157803"/>
            <a:ext cx="2449192" cy="4625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5E85A-8A95-415B-9F70-6F5045A93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79" y="377811"/>
            <a:ext cx="2104268" cy="27929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0EE78E-5F3D-4068-A902-979226687309}"/>
              </a:ext>
            </a:extLst>
          </p:cNvPr>
          <p:cNvSpPr/>
          <p:nvPr/>
        </p:nvSpPr>
        <p:spPr>
          <a:xfrm>
            <a:off x="439957" y="67688"/>
            <a:ext cx="3010721" cy="48526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4E0E8-1BE3-48D8-AF1F-98B502B22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352" y="377811"/>
            <a:ext cx="684640" cy="7938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D59BB9-5A1C-4636-843F-D1AB1B7D5644}"/>
              </a:ext>
            </a:extLst>
          </p:cNvPr>
          <p:cNvSpPr txBox="1"/>
          <p:nvPr/>
        </p:nvSpPr>
        <p:spPr>
          <a:xfrm>
            <a:off x="9015739" y="2985932"/>
            <a:ext cx="792543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Fire-HF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ABD9A5-526E-4523-9242-4F0E721E6BE6}"/>
              </a:ext>
            </a:extLst>
          </p:cNvPr>
          <p:cNvSpPr txBox="1"/>
          <p:nvPr/>
        </p:nvSpPr>
        <p:spPr>
          <a:xfrm>
            <a:off x="94333" y="6505414"/>
            <a:ext cx="83033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-CF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CD9A90-FF24-47F7-AB74-5603EB345320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9412011" y="3262931"/>
            <a:ext cx="54032" cy="51649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C8EF61-7B34-434B-A6A7-DAD0ACD2A8C2}"/>
              </a:ext>
            </a:extLst>
          </p:cNvPr>
          <p:cNvSpPr txBox="1"/>
          <p:nvPr/>
        </p:nvSpPr>
        <p:spPr>
          <a:xfrm>
            <a:off x="8793981" y="4622769"/>
            <a:ext cx="792543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Fire-CF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E35E4-3ED1-4A85-9FA2-67FF643708D7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9190253" y="4252404"/>
            <a:ext cx="299911" cy="37036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04A336A-3E93-4540-9581-8909237AEE12}"/>
              </a:ext>
            </a:extLst>
          </p:cNvPr>
          <p:cNvSpPr txBox="1"/>
          <p:nvPr/>
        </p:nvSpPr>
        <p:spPr>
          <a:xfrm>
            <a:off x="167182" y="5264458"/>
            <a:ext cx="83033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-HF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41DDF8-DE9C-4992-B4D3-24879D2215E2}"/>
              </a:ext>
            </a:extLst>
          </p:cNvPr>
          <p:cNvCxnSpPr>
            <a:cxnSpLocks/>
          </p:cNvCxnSpPr>
          <p:nvPr/>
        </p:nvCxnSpPr>
        <p:spPr>
          <a:xfrm flipV="1">
            <a:off x="509502" y="5541457"/>
            <a:ext cx="72849" cy="39583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B4EE21-89A1-4FB0-8F34-B4F53EEF3EA6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09503" y="6274698"/>
            <a:ext cx="244008" cy="230716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75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id="{5B8E7E78-76C7-43F5-B772-0A80217B3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45E3BEB-7306-4511-B8BD-F27F9CA8C74B}"/>
              </a:ext>
            </a:extLst>
          </p:cNvPr>
          <p:cNvSpPr/>
          <p:nvPr/>
        </p:nvSpPr>
        <p:spPr>
          <a:xfrm>
            <a:off x="5299969" y="1439184"/>
            <a:ext cx="1455198" cy="39932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45633-673F-4716-89D0-93751B78CD59}"/>
              </a:ext>
            </a:extLst>
          </p:cNvPr>
          <p:cNvSpPr txBox="1"/>
          <p:nvPr/>
        </p:nvSpPr>
        <p:spPr>
          <a:xfrm>
            <a:off x="7032234" y="5367241"/>
            <a:ext cx="1562218" cy="115416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Buckling of fire side studs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C7F118-8A55-411F-817D-25694C3D4D9A}"/>
              </a:ext>
            </a:extLst>
          </p:cNvPr>
          <p:cNvSpPr/>
          <p:nvPr/>
        </p:nvSpPr>
        <p:spPr>
          <a:xfrm>
            <a:off x="1145219" y="570652"/>
            <a:ext cx="1731516" cy="518207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339D9F-2B2D-4B99-9FBB-4271F9CDC58F}"/>
              </a:ext>
            </a:extLst>
          </p:cNvPr>
          <p:cNvSpPr/>
          <p:nvPr/>
        </p:nvSpPr>
        <p:spPr>
          <a:xfrm rot="20931664">
            <a:off x="8195213" y="861133"/>
            <a:ext cx="1311741" cy="408124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94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B1D68-82E0-476E-9A36-505253C51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0685"/>
            <a:ext cx="9906000" cy="3151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5E8D99-CF7C-44DD-AC55-3F7B9BABA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327" y="5603864"/>
            <a:ext cx="1152686" cy="1047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BF598-DB97-46AD-BD82-C4D6286AF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9" y="485861"/>
            <a:ext cx="2076740" cy="274358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EE1859-B464-4802-9D23-AABAE4F8C71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365899" y="3639845"/>
            <a:ext cx="563732" cy="131286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4ECE916-C7BB-4A34-8DDE-1D1BA6E417A6}"/>
              </a:ext>
            </a:extLst>
          </p:cNvPr>
          <p:cNvSpPr/>
          <p:nvPr/>
        </p:nvSpPr>
        <p:spPr>
          <a:xfrm>
            <a:off x="1518082" y="4952713"/>
            <a:ext cx="1695634" cy="141942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2B0E09-EA68-4EEB-B95F-548DDD3E6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8907" y="206240"/>
            <a:ext cx="1303747" cy="4047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C93264-7820-4508-9D42-F2C07DBBFE9A}"/>
              </a:ext>
            </a:extLst>
          </p:cNvPr>
          <p:cNvSpPr/>
          <p:nvPr/>
        </p:nvSpPr>
        <p:spPr>
          <a:xfrm>
            <a:off x="2929631" y="129652"/>
            <a:ext cx="2023369" cy="4211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929E9-6286-4631-84CB-2F5CF7DE766F}"/>
              </a:ext>
            </a:extLst>
          </p:cNvPr>
          <p:cNvSpPr txBox="1"/>
          <p:nvPr/>
        </p:nvSpPr>
        <p:spPr>
          <a:xfrm>
            <a:off x="3530829" y="4473922"/>
            <a:ext cx="792543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Fire-HF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302B2-6D10-4BA7-B70B-237BE3ABA3DC}"/>
              </a:ext>
            </a:extLst>
          </p:cNvPr>
          <p:cNvSpPr txBox="1"/>
          <p:nvPr/>
        </p:nvSpPr>
        <p:spPr>
          <a:xfrm>
            <a:off x="4332654" y="5660398"/>
            <a:ext cx="83033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4EC994-9561-4E03-928D-653FEE75F464}"/>
              </a:ext>
            </a:extLst>
          </p:cNvPr>
          <p:cNvSpPr txBox="1"/>
          <p:nvPr/>
        </p:nvSpPr>
        <p:spPr>
          <a:xfrm>
            <a:off x="6692286" y="5076222"/>
            <a:ext cx="1237394" cy="55399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flange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8F3595-C65A-4983-B5AE-F64B3817462B}"/>
              </a:ext>
            </a:extLst>
          </p:cNvPr>
          <p:cNvSpPr txBox="1"/>
          <p:nvPr/>
        </p:nvSpPr>
        <p:spPr>
          <a:xfrm rot="21016706">
            <a:off x="199107" y="5004583"/>
            <a:ext cx="145213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Tension flange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B5A06E-B093-42B7-90A2-09350388B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3372" y="3500685"/>
            <a:ext cx="549982" cy="614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24C302-8E58-40CF-956F-DEE71DDDE6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240" y="134460"/>
            <a:ext cx="1802116" cy="34463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2589AE-8583-4475-8068-0DED4D5E4B7C}"/>
              </a:ext>
            </a:extLst>
          </p:cNvPr>
          <p:cNvSpPr/>
          <p:nvPr/>
        </p:nvSpPr>
        <p:spPr>
          <a:xfrm>
            <a:off x="5228949" y="76924"/>
            <a:ext cx="2222408" cy="3562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46F892-DB26-47C9-BD6C-B80FE34EF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601" y="3092063"/>
            <a:ext cx="437330" cy="48878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D3BE2F-358B-43D4-95B3-AD45F8F839B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540101" y="2508033"/>
            <a:ext cx="669141" cy="103586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71A9960-81EE-4E55-8479-B6E8C2A61F76}"/>
              </a:ext>
            </a:extLst>
          </p:cNvPr>
          <p:cNvSpPr/>
          <p:nvPr/>
        </p:nvSpPr>
        <p:spPr>
          <a:xfrm>
            <a:off x="7632899" y="3543902"/>
            <a:ext cx="1152686" cy="141942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2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1BC64-B608-452D-A17B-D81DCCDE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1915"/>
            <a:ext cx="9906000" cy="2674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E159E-AFDC-4A3F-BF08-B57D0B418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91" y="896360"/>
            <a:ext cx="1762371" cy="2391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DBCCD-DB93-4BBB-8ACD-2C093210E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029" y="1882174"/>
            <a:ext cx="112410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8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167B8-9569-472B-8FA6-13C467F5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9417"/>
            <a:ext cx="9906000" cy="3499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181AD7-64FD-4B9E-A7CB-0C1CACE1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42" y="1213162"/>
            <a:ext cx="1743318" cy="2372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5029F-B007-4BF7-BEF8-987F6FFB4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56" y="2175137"/>
            <a:ext cx="112410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1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F7DDB1-C12B-47CE-AA7E-3DCB5DCA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6257"/>
            <a:ext cx="9906000" cy="2345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A1D2EA-DCD4-4051-B296-3A43D9FBF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10" y="957318"/>
            <a:ext cx="1695407" cy="2244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1164B-B6FA-48B6-885A-607773AB5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627" y="1970950"/>
            <a:ext cx="112410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18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A672E-F6DC-4F24-8A46-1134D08E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108"/>
            <a:ext cx="9906000" cy="4115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B0D8B-A71D-44E3-8D2F-B33FA0A6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0" y="1438569"/>
            <a:ext cx="1762371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42120-7314-40DF-BFE5-32E0CFEA3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461" y="2226291"/>
            <a:ext cx="112410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7F9B14-A4E0-4868-8B33-2ED8239B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97DC6B-3E1F-4F62-BE5B-3CD575B5F3C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172325" y="4086225"/>
            <a:ext cx="1688745" cy="131157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604CD3-D911-4B99-8F87-05C9009D765D}"/>
              </a:ext>
            </a:extLst>
          </p:cNvPr>
          <p:cNvSpPr txBox="1"/>
          <p:nvPr/>
        </p:nvSpPr>
        <p:spPr>
          <a:xfrm>
            <a:off x="7999587" y="5397804"/>
            <a:ext cx="1722965" cy="135421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Nogging restraints on service holes in web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9FE90-83C6-479D-A54D-5BFE3B91C48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962150" y="2512292"/>
            <a:ext cx="6037437" cy="356262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FC817EE-E4CC-4E03-A10B-469C40F9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3" y="230820"/>
            <a:ext cx="880861" cy="8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201CC-9DC3-4D02-B4FA-82532ED0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582BB1-6B1F-47F9-ABE9-1A1AD07C27B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734300" y="4324350"/>
            <a:ext cx="1126770" cy="124273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D36FA6-4BB5-482A-A508-F2E8B65DD326}"/>
              </a:ext>
            </a:extLst>
          </p:cNvPr>
          <p:cNvSpPr txBox="1"/>
          <p:nvPr/>
        </p:nvSpPr>
        <p:spPr>
          <a:xfrm>
            <a:off x="7999587" y="5567081"/>
            <a:ext cx="1722965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Sweep meshes around service holes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43BE1F-58E2-47CD-B011-52D43AB0A4E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924175" y="2638425"/>
            <a:ext cx="5075412" cy="343648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FF10F1D-FC9A-4DF4-A33C-0155EA256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10" y="286788"/>
            <a:ext cx="896751" cy="8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E84CBA-E86F-498A-8EFF-ABF3D7F0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9975"/>
            <a:ext cx="9906000" cy="2060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B0BE2-3316-4070-926B-55A662E04712}"/>
              </a:ext>
            </a:extLst>
          </p:cNvPr>
          <p:cNvSpPr txBox="1"/>
          <p:nvPr/>
        </p:nvSpPr>
        <p:spPr>
          <a:xfrm>
            <a:off x="7401910" y="4010698"/>
            <a:ext cx="92625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Fire-HF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E2931-898A-4B22-962E-A4D4EF8823CC}"/>
              </a:ext>
            </a:extLst>
          </p:cNvPr>
          <p:cNvSpPr txBox="1"/>
          <p:nvPr/>
        </p:nvSpPr>
        <p:spPr>
          <a:xfrm>
            <a:off x="7324993" y="5286359"/>
            <a:ext cx="1003176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BA1C3-3BD0-44BD-94DA-F947D91C6932}"/>
              </a:ext>
            </a:extLst>
          </p:cNvPr>
          <p:cNvSpPr txBox="1"/>
          <p:nvPr/>
        </p:nvSpPr>
        <p:spPr>
          <a:xfrm>
            <a:off x="4662268" y="5455636"/>
            <a:ext cx="1507724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flange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811EB-0AE9-4EE5-8721-572A748391A9}"/>
              </a:ext>
            </a:extLst>
          </p:cNvPr>
          <p:cNvSpPr txBox="1"/>
          <p:nvPr/>
        </p:nvSpPr>
        <p:spPr>
          <a:xfrm>
            <a:off x="5706862" y="3668933"/>
            <a:ext cx="92626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Tension flange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2C1528-0B16-4717-BBBA-D01C8785E62F}"/>
              </a:ext>
            </a:extLst>
          </p:cNvPr>
          <p:cNvSpPr/>
          <p:nvPr/>
        </p:nvSpPr>
        <p:spPr>
          <a:xfrm>
            <a:off x="1042294" y="4752742"/>
            <a:ext cx="752475" cy="14057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3C251F-1402-42EA-AA9A-6AC3EDE20BC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418532" y="4414188"/>
            <a:ext cx="266040" cy="33855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929C2DF-AAE1-4F79-9537-F62C5E2BB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351" y="5622790"/>
            <a:ext cx="972709" cy="98977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11316DD-2078-406E-B2BC-CB22BCB7F00B}"/>
              </a:ext>
            </a:extLst>
          </p:cNvPr>
          <p:cNvSpPr/>
          <p:nvPr/>
        </p:nvSpPr>
        <p:spPr>
          <a:xfrm>
            <a:off x="8420801" y="4222463"/>
            <a:ext cx="752475" cy="14057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0827C7-9F66-4658-B6F4-CE11292F5678}"/>
              </a:ext>
            </a:extLst>
          </p:cNvPr>
          <p:cNvCxnSpPr>
            <a:cxnSpLocks/>
          </p:cNvCxnSpPr>
          <p:nvPr/>
        </p:nvCxnSpPr>
        <p:spPr>
          <a:xfrm flipH="1">
            <a:off x="8809797" y="3880698"/>
            <a:ext cx="78588" cy="299277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598FA5C-0EA2-4937-9CD6-FB516B32A43E}"/>
              </a:ext>
            </a:extLst>
          </p:cNvPr>
          <p:cNvSpPr/>
          <p:nvPr/>
        </p:nvSpPr>
        <p:spPr>
          <a:xfrm>
            <a:off x="7073604" y="184773"/>
            <a:ext cx="2346660" cy="36082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98E3324-80AE-4479-BC01-5DF8C1EDF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41" y="326191"/>
            <a:ext cx="1531619" cy="33610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A78E494-A7B9-41A6-8721-A4D2D9872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865" y="324726"/>
            <a:ext cx="670890" cy="6962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44887B-505E-4AED-8181-A74ABEAA5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16" y="116649"/>
            <a:ext cx="1885806" cy="417002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8013C7-EA27-4CE3-8A02-AF2CBCEAC883}"/>
              </a:ext>
            </a:extLst>
          </p:cNvPr>
          <p:cNvSpPr/>
          <p:nvPr/>
        </p:nvSpPr>
        <p:spPr>
          <a:xfrm>
            <a:off x="310718" y="92729"/>
            <a:ext cx="2414164" cy="42533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03CE7F2-C50C-45C6-9DA0-4416CDDA03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97" y="184773"/>
            <a:ext cx="500446" cy="5949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EA14F71-BFED-4EE9-8B4C-DDEBD81A8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7816" y="324726"/>
            <a:ext cx="2067213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4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ECFA99-5A6F-4657-BEDF-F6E32D49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3150"/>
            <a:ext cx="9906000" cy="16246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EE340-5FE3-4B58-9179-1187E7909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695" y="5388559"/>
            <a:ext cx="1076475" cy="105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F14B2-7B45-4F50-816E-C6A8B6695ACF}"/>
              </a:ext>
            </a:extLst>
          </p:cNvPr>
          <p:cNvSpPr txBox="1"/>
          <p:nvPr/>
        </p:nvSpPr>
        <p:spPr>
          <a:xfrm>
            <a:off x="7401910" y="4155977"/>
            <a:ext cx="92625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Fire-HF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68D45-9A58-4913-847E-D1C37781C096}"/>
              </a:ext>
            </a:extLst>
          </p:cNvPr>
          <p:cNvSpPr txBox="1"/>
          <p:nvPr/>
        </p:nvSpPr>
        <p:spPr>
          <a:xfrm>
            <a:off x="7324993" y="5431638"/>
            <a:ext cx="1003176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BC16A-C3F1-42F8-98DE-A7656C29D9B8}"/>
              </a:ext>
            </a:extLst>
          </p:cNvPr>
          <p:cNvSpPr txBox="1"/>
          <p:nvPr/>
        </p:nvSpPr>
        <p:spPr>
          <a:xfrm>
            <a:off x="4662268" y="5600915"/>
            <a:ext cx="1507724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flange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20F82-A480-4DD1-9BCD-BB59C2113BC5}"/>
              </a:ext>
            </a:extLst>
          </p:cNvPr>
          <p:cNvSpPr txBox="1"/>
          <p:nvPr/>
        </p:nvSpPr>
        <p:spPr>
          <a:xfrm>
            <a:off x="4081244" y="3986700"/>
            <a:ext cx="926260" cy="67710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Tension flange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728999-07DB-43CB-8005-5A81578256D9}"/>
              </a:ext>
            </a:extLst>
          </p:cNvPr>
          <p:cNvSpPr/>
          <p:nvPr/>
        </p:nvSpPr>
        <p:spPr>
          <a:xfrm>
            <a:off x="1467593" y="4810389"/>
            <a:ext cx="752475" cy="14057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33EE13-CDFC-47E3-ACCB-544E2B395A2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577790" y="4350058"/>
            <a:ext cx="0" cy="666204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2C7E95D-03C2-45C3-9B87-F86089555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316" y="100168"/>
            <a:ext cx="1757456" cy="407340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850506E-FB5C-42F7-AADF-4D1C140B31CB}"/>
              </a:ext>
            </a:extLst>
          </p:cNvPr>
          <p:cNvSpPr/>
          <p:nvPr/>
        </p:nvSpPr>
        <p:spPr>
          <a:xfrm>
            <a:off x="408373" y="67689"/>
            <a:ext cx="2558211" cy="4180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88957F-0056-4772-9DE6-3C540D866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73" y="210043"/>
            <a:ext cx="631044" cy="6365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748BCE-E7E6-47E9-81C6-83A62E080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057" y="415478"/>
            <a:ext cx="2259724" cy="29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2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9FAFCF-68F9-46CA-8498-C23A5E3C9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9454"/>
            <a:ext cx="9906000" cy="24985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3613A9-F213-4A05-8535-EB43FA9E6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993" y="5482394"/>
            <a:ext cx="1086002" cy="1095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811D08-1882-4861-AACA-8247AF0EF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043" y="292237"/>
            <a:ext cx="1936282" cy="4067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27455-1F8E-40C6-9042-91B3FC6D6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41" y="550001"/>
            <a:ext cx="2197986" cy="41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DFC5-F963-4FE0-B3D3-D6CC0D12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1110" y="243980"/>
            <a:ext cx="1488884" cy="41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02B9E-38CE-4FFD-9714-8E88A4B123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5401" y="674703"/>
            <a:ext cx="1589732" cy="209786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8BE932D-D21F-485D-851B-A999C5F5A6A9}"/>
              </a:ext>
            </a:extLst>
          </p:cNvPr>
          <p:cNvSpPr/>
          <p:nvPr/>
        </p:nvSpPr>
        <p:spPr>
          <a:xfrm>
            <a:off x="4353012" y="5053495"/>
            <a:ext cx="1358282" cy="95485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AD55C7-7B3A-4F55-8D29-887D83C381A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456590" y="4554245"/>
            <a:ext cx="575563" cy="49925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276BF7A-B52A-4BC9-B0D0-5CFAA98D7017}"/>
              </a:ext>
            </a:extLst>
          </p:cNvPr>
          <p:cNvSpPr/>
          <p:nvPr/>
        </p:nvSpPr>
        <p:spPr>
          <a:xfrm>
            <a:off x="3045041" y="170705"/>
            <a:ext cx="2314383" cy="42858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7A62BB-E1AB-4697-9581-70BE60A60B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2375" y="3692161"/>
            <a:ext cx="383596" cy="3872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1FA2402-E688-4AD5-BD54-A789452D46A2}"/>
              </a:ext>
            </a:extLst>
          </p:cNvPr>
          <p:cNvSpPr/>
          <p:nvPr/>
        </p:nvSpPr>
        <p:spPr>
          <a:xfrm>
            <a:off x="7591618" y="125624"/>
            <a:ext cx="1898612" cy="42858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D95DFB-DB5E-4C66-B358-A833FB84D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1146" y="2635901"/>
            <a:ext cx="383596" cy="3872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61A18F-94B4-479C-A726-B5AE1A9AA3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3316" y="879602"/>
            <a:ext cx="383596" cy="3872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D20E66-6A11-4F46-81FE-66ABADEFE8DB}"/>
              </a:ext>
            </a:extLst>
          </p:cNvPr>
          <p:cNvSpPr/>
          <p:nvPr/>
        </p:nvSpPr>
        <p:spPr>
          <a:xfrm>
            <a:off x="216742" y="492958"/>
            <a:ext cx="2428064" cy="42858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D2219A0-8051-4401-8DCF-4C17FEAFDFB5}"/>
              </a:ext>
            </a:extLst>
          </p:cNvPr>
          <p:cNvSpPr/>
          <p:nvPr/>
        </p:nvSpPr>
        <p:spPr>
          <a:xfrm>
            <a:off x="33993" y="5738555"/>
            <a:ext cx="782753" cy="109552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D7EFD4-AA86-491C-BCDE-77E4930B4FA7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425370" y="4835886"/>
            <a:ext cx="382498" cy="90266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A3413DF-9D7E-4C0C-997D-DF0E288F4EF3}"/>
              </a:ext>
            </a:extLst>
          </p:cNvPr>
          <p:cNvSpPr/>
          <p:nvPr/>
        </p:nvSpPr>
        <p:spPr>
          <a:xfrm>
            <a:off x="9360016" y="4518661"/>
            <a:ext cx="476442" cy="95485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FE3ED6-4C95-4E69-BA5C-2D9EAFFE43C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121795" y="4216893"/>
            <a:ext cx="476442" cy="30176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A3FE74-E32B-4002-9F92-F2F6B5BBD6FE}"/>
              </a:ext>
            </a:extLst>
          </p:cNvPr>
          <p:cNvSpPr txBox="1"/>
          <p:nvPr/>
        </p:nvSpPr>
        <p:spPr>
          <a:xfrm>
            <a:off x="6275685" y="4393381"/>
            <a:ext cx="926259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Fire-HF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6DFE12-2675-4EA6-9993-BCDF78CF2444}"/>
              </a:ext>
            </a:extLst>
          </p:cNvPr>
          <p:cNvSpPr txBox="1"/>
          <p:nvPr/>
        </p:nvSpPr>
        <p:spPr>
          <a:xfrm>
            <a:off x="6303883" y="5729719"/>
            <a:ext cx="1003176" cy="33855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D02014-2832-4559-BF58-549E48DA5FEA}"/>
              </a:ext>
            </a:extLst>
          </p:cNvPr>
          <p:cNvSpPr txBox="1"/>
          <p:nvPr/>
        </p:nvSpPr>
        <p:spPr>
          <a:xfrm>
            <a:off x="3441556" y="6230601"/>
            <a:ext cx="1302815" cy="55399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flange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E2D95E-E5DC-4D5D-9D78-025A1D0AB7DD}"/>
              </a:ext>
            </a:extLst>
          </p:cNvPr>
          <p:cNvSpPr txBox="1"/>
          <p:nvPr/>
        </p:nvSpPr>
        <p:spPr>
          <a:xfrm rot="21024722">
            <a:off x="2552813" y="4933312"/>
            <a:ext cx="1414873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Tension flange</a:t>
            </a:r>
          </a:p>
        </p:txBody>
      </p:sp>
    </p:spTree>
    <p:extLst>
      <p:ext uri="{BB962C8B-B14F-4D97-AF65-F5344CB8AC3E}">
        <p14:creationId xmlns:p14="http://schemas.microsoft.com/office/powerpoint/2010/main" val="270796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DBFBCE-98B9-4EBC-925A-E313821A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79" y="174653"/>
            <a:ext cx="2320357" cy="4391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AE2521-A92F-41C0-9AEC-C2D5C7A8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5985"/>
            <a:ext cx="9906000" cy="204140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CECFFC-0A2A-45C9-AB3F-13416E27C097}"/>
              </a:ext>
            </a:extLst>
          </p:cNvPr>
          <p:cNvSpPr/>
          <p:nvPr/>
        </p:nvSpPr>
        <p:spPr>
          <a:xfrm>
            <a:off x="79899" y="5371875"/>
            <a:ext cx="830339" cy="8447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2D1047-19B6-441E-9E18-BCE7893EF63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018450" y="3429000"/>
            <a:ext cx="1124107" cy="95757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252175B-52E3-4AC4-BC7C-A18FA2C629B2}"/>
              </a:ext>
            </a:extLst>
          </p:cNvPr>
          <p:cNvSpPr/>
          <p:nvPr/>
        </p:nvSpPr>
        <p:spPr>
          <a:xfrm>
            <a:off x="8727387" y="4386570"/>
            <a:ext cx="830339" cy="8447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E8043-963F-4FDB-BEF0-903794E60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099" y="5233587"/>
            <a:ext cx="1124107" cy="1095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05F10-DA6F-4F0B-BAA2-1EDAAE68F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488" y="174653"/>
            <a:ext cx="2853746" cy="4032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F5024-1972-4B82-95A8-39CE7F49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679" y="216292"/>
            <a:ext cx="575746" cy="6093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595F6B-64DF-4E22-BFA8-B12F8AF04BBB}"/>
              </a:ext>
            </a:extLst>
          </p:cNvPr>
          <p:cNvSpPr/>
          <p:nvPr/>
        </p:nvSpPr>
        <p:spPr>
          <a:xfrm>
            <a:off x="2582939" y="170705"/>
            <a:ext cx="2995544" cy="42037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AED09-991F-42B6-9AD6-AD86DF14FB96}"/>
              </a:ext>
            </a:extLst>
          </p:cNvPr>
          <p:cNvSpPr/>
          <p:nvPr/>
        </p:nvSpPr>
        <p:spPr>
          <a:xfrm>
            <a:off x="6273928" y="141085"/>
            <a:ext cx="2516022" cy="42037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8EE881-2132-415B-B888-8A27B20F333D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95069" y="4204257"/>
            <a:ext cx="2019531" cy="116761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20B27D3-0DED-4E09-B59D-CD6D7B49C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767" y="293176"/>
            <a:ext cx="542934" cy="5746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D73E34-B314-4E68-9791-2719C735C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205" y="867782"/>
            <a:ext cx="2260361" cy="29898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889DD-2D2F-4BF3-90C8-547E107545F6}"/>
              </a:ext>
            </a:extLst>
          </p:cNvPr>
          <p:cNvSpPr txBox="1"/>
          <p:nvPr/>
        </p:nvSpPr>
        <p:spPr>
          <a:xfrm>
            <a:off x="5578405" y="4398913"/>
            <a:ext cx="792543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Fire-HF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AEB19-3A1F-43CC-AFAC-20F4CD6B9747}"/>
              </a:ext>
            </a:extLst>
          </p:cNvPr>
          <p:cNvSpPr txBox="1"/>
          <p:nvPr/>
        </p:nvSpPr>
        <p:spPr>
          <a:xfrm>
            <a:off x="7145637" y="5413370"/>
            <a:ext cx="83033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0D6575-E44E-4C93-8914-8AAE75AE73C8}"/>
              </a:ext>
            </a:extLst>
          </p:cNvPr>
          <p:cNvSpPr txBox="1"/>
          <p:nvPr/>
        </p:nvSpPr>
        <p:spPr>
          <a:xfrm>
            <a:off x="5150805" y="5681857"/>
            <a:ext cx="1237394" cy="55399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flange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CDE0B0-4D5F-4577-A5C5-B0468AEA4C7E}"/>
              </a:ext>
            </a:extLst>
          </p:cNvPr>
          <p:cNvSpPr txBox="1"/>
          <p:nvPr/>
        </p:nvSpPr>
        <p:spPr>
          <a:xfrm>
            <a:off x="2345451" y="4466491"/>
            <a:ext cx="926260" cy="55399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Tension flange</a:t>
            </a:r>
          </a:p>
        </p:txBody>
      </p:sp>
    </p:spTree>
    <p:extLst>
      <p:ext uri="{BB962C8B-B14F-4D97-AF65-F5344CB8AC3E}">
        <p14:creationId xmlns:p14="http://schemas.microsoft.com/office/powerpoint/2010/main" val="354705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7CD6C5A-FB88-4827-8113-FCCD2E3E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76996"/>
            <a:ext cx="9906001" cy="26810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425070-5C4F-40BD-8878-B4DEF0D3BA7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92592" y="3953816"/>
            <a:ext cx="2455061" cy="167550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2A2719D-0548-4E97-9E4F-0BECE9272D84}"/>
              </a:ext>
            </a:extLst>
          </p:cNvPr>
          <p:cNvSpPr/>
          <p:nvPr/>
        </p:nvSpPr>
        <p:spPr>
          <a:xfrm>
            <a:off x="77422" y="5629319"/>
            <a:ext cx="830339" cy="84472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E75578-163A-4C5F-BB33-0B212405C548}"/>
              </a:ext>
            </a:extLst>
          </p:cNvPr>
          <p:cNvSpPr/>
          <p:nvPr/>
        </p:nvSpPr>
        <p:spPr>
          <a:xfrm>
            <a:off x="7629525" y="4507185"/>
            <a:ext cx="752475" cy="14057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E380D4-F928-4B72-9858-4984550BC29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397831" y="3953816"/>
            <a:ext cx="607932" cy="553369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30B743C-8378-4211-A5AB-2C4A1C32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380" y="5578861"/>
            <a:ext cx="1171739" cy="11241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656E8F8-BC54-4C7B-99BA-C83B7FDC0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423" y="364036"/>
            <a:ext cx="2362102" cy="3429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8D0C52-F0BA-4B94-AE16-068B98A53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553" y="405470"/>
            <a:ext cx="2221852" cy="3429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C1D596-06D6-4B90-ADEC-0C6F4DA9719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167397" y="3938103"/>
            <a:ext cx="397733" cy="41598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E084E62-6184-4259-9893-869A915F8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354" y="359182"/>
            <a:ext cx="504239" cy="49583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D1A9171-7055-468D-934A-127F7C23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690" y="3448571"/>
            <a:ext cx="423033" cy="41598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999CE4-33A0-4EEE-AC42-36A040FA7160}"/>
              </a:ext>
            </a:extLst>
          </p:cNvPr>
          <p:cNvGrpSpPr/>
          <p:nvPr/>
        </p:nvGrpSpPr>
        <p:grpSpPr>
          <a:xfrm>
            <a:off x="2817743" y="39568"/>
            <a:ext cx="2389254" cy="3884181"/>
            <a:chOff x="-1" y="0"/>
            <a:chExt cx="2389254" cy="388418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0D6CBCC-26A5-4F3D-BC1D-4120F00B1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0"/>
              <a:ext cx="2380226" cy="379303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157D293-2036-4E1D-AB9C-82F7BA8B4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0873" y="189235"/>
              <a:ext cx="357761" cy="351798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AA137B-2F3B-4852-A471-85C559F4D7DE}"/>
                </a:ext>
              </a:extLst>
            </p:cNvPr>
            <p:cNvSpPr/>
            <p:nvPr/>
          </p:nvSpPr>
          <p:spPr>
            <a:xfrm>
              <a:off x="152400" y="114300"/>
              <a:ext cx="2236853" cy="376988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B1D91EB-6CE3-43FF-AEA1-C124F9CD7194}"/>
              </a:ext>
            </a:extLst>
          </p:cNvPr>
          <p:cNvSpPr/>
          <p:nvPr/>
        </p:nvSpPr>
        <p:spPr>
          <a:xfrm>
            <a:off x="5349097" y="157880"/>
            <a:ext cx="2236853" cy="37698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AC48033-C2EC-485A-A923-6CA7BC76DF52}"/>
              </a:ext>
            </a:extLst>
          </p:cNvPr>
          <p:cNvSpPr/>
          <p:nvPr/>
        </p:nvSpPr>
        <p:spPr>
          <a:xfrm>
            <a:off x="7666524" y="167780"/>
            <a:ext cx="2193882" cy="37698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4A321D-C91C-416E-BF98-B541DDEC274D}"/>
              </a:ext>
            </a:extLst>
          </p:cNvPr>
          <p:cNvSpPr/>
          <p:nvPr/>
        </p:nvSpPr>
        <p:spPr>
          <a:xfrm>
            <a:off x="9269855" y="4354085"/>
            <a:ext cx="590550" cy="13335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07330-174A-4443-A5FC-34B115BE0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866" y="153868"/>
            <a:ext cx="2380227" cy="37363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48D296-F7D7-446E-9238-96714ACA176C}"/>
              </a:ext>
            </a:extLst>
          </p:cNvPr>
          <p:cNvSpPr txBox="1"/>
          <p:nvPr/>
        </p:nvSpPr>
        <p:spPr>
          <a:xfrm>
            <a:off x="5578405" y="4398913"/>
            <a:ext cx="792543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Fire-HF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5ABA95-E3C2-480A-98C1-8FD7CD7CCBE3}"/>
              </a:ext>
            </a:extLst>
          </p:cNvPr>
          <p:cNvSpPr txBox="1"/>
          <p:nvPr/>
        </p:nvSpPr>
        <p:spPr>
          <a:xfrm>
            <a:off x="2947752" y="6463563"/>
            <a:ext cx="83033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11B543-D388-46ED-BBF7-57AF122965D6}"/>
              </a:ext>
            </a:extLst>
          </p:cNvPr>
          <p:cNvSpPr txBox="1"/>
          <p:nvPr/>
        </p:nvSpPr>
        <p:spPr>
          <a:xfrm>
            <a:off x="6160437" y="6081209"/>
            <a:ext cx="1237394" cy="55399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flange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236BD5-5D84-4491-AC6F-91D51EF81033}"/>
              </a:ext>
            </a:extLst>
          </p:cNvPr>
          <p:cNvSpPr txBox="1"/>
          <p:nvPr/>
        </p:nvSpPr>
        <p:spPr>
          <a:xfrm>
            <a:off x="3646157" y="4354085"/>
            <a:ext cx="926260" cy="55399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Tension flange</a:t>
            </a:r>
          </a:p>
        </p:txBody>
      </p:sp>
    </p:spTree>
    <p:extLst>
      <p:ext uri="{BB962C8B-B14F-4D97-AF65-F5344CB8AC3E}">
        <p14:creationId xmlns:p14="http://schemas.microsoft.com/office/powerpoint/2010/main" val="288388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2D362B-4512-44C7-8DFF-9172CFC9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" y="4541087"/>
            <a:ext cx="9896474" cy="19477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56041-2FC7-4582-BB8F-27067054F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525" y="5724367"/>
            <a:ext cx="1247949" cy="113363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42E15E3-E999-41C6-863B-AB4696DC5893}"/>
              </a:ext>
            </a:extLst>
          </p:cNvPr>
          <p:cNvSpPr/>
          <p:nvPr/>
        </p:nvSpPr>
        <p:spPr>
          <a:xfrm>
            <a:off x="79899" y="5238750"/>
            <a:ext cx="830339" cy="125011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234A55-8471-4A00-9A0B-A037FF536342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95069" y="4171950"/>
            <a:ext cx="1993509" cy="106680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7846930-4F58-4C16-AB25-2EE14B95AC55}"/>
              </a:ext>
            </a:extLst>
          </p:cNvPr>
          <p:cNvSpPr/>
          <p:nvPr/>
        </p:nvSpPr>
        <p:spPr>
          <a:xfrm>
            <a:off x="8995761" y="4417448"/>
            <a:ext cx="830339" cy="125011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17245E-21FB-44F1-91D8-5CB4B6CEBAF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144000" y="3818472"/>
            <a:ext cx="266931" cy="598976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A691E05-DE16-43CB-877A-2B4BAE40F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943" y="101843"/>
            <a:ext cx="2453697" cy="4355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F2827F-F511-4C3F-A26D-EF283C5C1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919" y="211032"/>
            <a:ext cx="2636000" cy="4248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1D51AD-9AF9-4FC0-902A-08B89C150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5820" y="355975"/>
            <a:ext cx="504097" cy="482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2732C9-C430-4D35-A97E-BE8F87C33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919" y="420423"/>
            <a:ext cx="625716" cy="5989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83B1B1-2320-4472-9E7F-13CA82FE44BB}"/>
              </a:ext>
            </a:extLst>
          </p:cNvPr>
          <p:cNvSpPr/>
          <p:nvPr/>
        </p:nvSpPr>
        <p:spPr>
          <a:xfrm>
            <a:off x="2600325" y="129652"/>
            <a:ext cx="2863529" cy="43300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64DCCD-62F3-4059-A3F4-7C6E13EBA941}"/>
              </a:ext>
            </a:extLst>
          </p:cNvPr>
          <p:cNvSpPr/>
          <p:nvPr/>
        </p:nvSpPr>
        <p:spPr>
          <a:xfrm>
            <a:off x="5879023" y="129652"/>
            <a:ext cx="3154612" cy="43546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D36CA3-3B3F-4C39-9C99-62838CD9EA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69" y="838528"/>
            <a:ext cx="2099721" cy="28190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D271BC-45F4-47EC-870A-933CE6F65530}"/>
              </a:ext>
            </a:extLst>
          </p:cNvPr>
          <p:cNvSpPr txBox="1"/>
          <p:nvPr/>
        </p:nvSpPr>
        <p:spPr>
          <a:xfrm>
            <a:off x="3825791" y="4538672"/>
            <a:ext cx="792543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Fire-HF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CF43DB-CEB9-4373-BC8A-C3E73191BDFD}"/>
              </a:ext>
            </a:extLst>
          </p:cNvPr>
          <p:cNvSpPr txBox="1"/>
          <p:nvPr/>
        </p:nvSpPr>
        <p:spPr>
          <a:xfrm>
            <a:off x="3857904" y="6058107"/>
            <a:ext cx="83033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</a:t>
            </a:r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D6703-F620-4823-AE97-751FE7B12F85}"/>
              </a:ext>
            </a:extLst>
          </p:cNvPr>
          <p:cNvSpPr txBox="1"/>
          <p:nvPr/>
        </p:nvSpPr>
        <p:spPr>
          <a:xfrm>
            <a:off x="7101032" y="5724367"/>
            <a:ext cx="1237394" cy="55399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 flange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FB17C3-9654-43B8-B726-A55C029A346F}"/>
              </a:ext>
            </a:extLst>
          </p:cNvPr>
          <p:cNvSpPr txBox="1"/>
          <p:nvPr/>
        </p:nvSpPr>
        <p:spPr>
          <a:xfrm rot="21016706">
            <a:off x="1992396" y="4687929"/>
            <a:ext cx="1452139" cy="27699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Tension flange</a:t>
            </a:r>
          </a:p>
        </p:txBody>
      </p:sp>
    </p:spTree>
    <p:extLst>
      <p:ext uri="{BB962C8B-B14F-4D97-AF65-F5344CB8AC3E}">
        <p14:creationId xmlns:p14="http://schemas.microsoft.com/office/powerpoint/2010/main" val="248557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13250</TotalTime>
  <Words>111</Words>
  <Application>Microsoft Office PowerPoint</Application>
  <PresentationFormat>A4 Paper (210x297 mm)</PresentationFormat>
  <Paragraphs>67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AT5-mpc-constraint-nogging.pdf</dc:title>
  <dc:creator>Harikrishnan Magarabooshanam</dc:creator>
  <cp:lastModifiedBy>Harikrishnan Magarabooshanam</cp:lastModifiedBy>
  <cp:revision>138</cp:revision>
  <dcterms:created xsi:type="dcterms:W3CDTF">2019-09-11T03:49:25Z</dcterms:created>
  <dcterms:modified xsi:type="dcterms:W3CDTF">2020-03-22T11:29:53Z</dcterms:modified>
</cp:coreProperties>
</file>